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"/>
  </p:notesMasterIdLst>
  <p:sldIdLst>
    <p:sldId id="256" r:id="rId2"/>
    <p:sldId id="258" r:id="rId3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576" y="96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00CD22-34EF-405A-9842-B70002BED906}" type="doc">
      <dgm:prSet loTypeId="urn:microsoft.com/office/officeart/2005/8/layout/hChevron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nl-NL"/>
        </a:p>
      </dgm:t>
    </dgm:pt>
    <dgm:pt modelId="{EAD7579D-72E0-4619-9DBB-641B7104CFF1}">
      <dgm:prSet phldrT="[Tekst]" phldr="0"/>
      <dgm:spPr/>
      <dgm:t>
        <a:bodyPr/>
        <a:lstStyle/>
        <a:p>
          <a:r>
            <a:rPr lang="nl-BE" dirty="0"/>
            <a:t>Nu</a:t>
          </a:r>
          <a:endParaRPr lang="nl-NL" dirty="0"/>
        </a:p>
      </dgm:t>
    </dgm:pt>
    <dgm:pt modelId="{A3046621-A4FF-4CE1-83A6-3287DE6A80F3}" type="parTrans" cxnId="{99AF916C-BC5D-4C7D-8EC4-0C3CE6D2C003}">
      <dgm:prSet/>
      <dgm:spPr/>
      <dgm:t>
        <a:bodyPr/>
        <a:lstStyle/>
        <a:p>
          <a:endParaRPr lang="nl-NL"/>
        </a:p>
      </dgm:t>
    </dgm:pt>
    <dgm:pt modelId="{51053FC3-4C79-4B59-A2D3-08D65D41A435}" type="sibTrans" cxnId="{99AF916C-BC5D-4C7D-8EC4-0C3CE6D2C003}">
      <dgm:prSet/>
      <dgm:spPr/>
      <dgm:t>
        <a:bodyPr/>
        <a:lstStyle/>
        <a:p>
          <a:endParaRPr lang="nl-NL"/>
        </a:p>
      </dgm:t>
    </dgm:pt>
    <dgm:pt modelId="{FE6EAF34-BFC9-47C8-A5F6-62DC6AD072EA}">
      <dgm:prSet phldrT="[Tekst]" phldr="0"/>
      <dgm:spPr/>
      <dgm:t>
        <a:bodyPr/>
        <a:lstStyle/>
        <a:p>
          <a:r>
            <a:rPr lang="nl-BE" dirty="0"/>
            <a:t>Vrederijk</a:t>
          </a:r>
          <a:endParaRPr lang="nl-NL" dirty="0"/>
        </a:p>
      </dgm:t>
    </dgm:pt>
    <dgm:pt modelId="{4A35854A-51C8-47B5-BC9B-20EBB32D6498}" type="parTrans" cxnId="{C6D06607-6EE1-40CC-A599-6AFA06F903D0}">
      <dgm:prSet/>
      <dgm:spPr/>
      <dgm:t>
        <a:bodyPr/>
        <a:lstStyle/>
        <a:p>
          <a:endParaRPr lang="nl-NL"/>
        </a:p>
      </dgm:t>
    </dgm:pt>
    <dgm:pt modelId="{DB23941A-79BC-4B68-9654-155ED4CF9E9F}" type="sibTrans" cxnId="{C6D06607-6EE1-40CC-A599-6AFA06F903D0}">
      <dgm:prSet/>
      <dgm:spPr/>
      <dgm:t>
        <a:bodyPr/>
        <a:lstStyle/>
        <a:p>
          <a:endParaRPr lang="nl-NL"/>
        </a:p>
      </dgm:t>
    </dgm:pt>
    <dgm:pt modelId="{1F849BE8-49D8-4A35-8DFA-43F049FCD65D}">
      <dgm:prSet phldrT="[Tekst]" phldr="0"/>
      <dgm:spPr/>
      <dgm:t>
        <a:bodyPr/>
        <a:lstStyle/>
        <a:p>
          <a:r>
            <a:rPr lang="nl-BE" dirty="0"/>
            <a:t>…</a:t>
          </a:r>
          <a:endParaRPr lang="nl-NL" dirty="0"/>
        </a:p>
      </dgm:t>
    </dgm:pt>
    <dgm:pt modelId="{C53BB715-5F78-4E0A-B5AD-25DB0FF41871}" type="parTrans" cxnId="{76FD72AD-49D2-49DB-842E-98851C2E6528}">
      <dgm:prSet/>
      <dgm:spPr/>
      <dgm:t>
        <a:bodyPr/>
        <a:lstStyle/>
        <a:p>
          <a:endParaRPr lang="nl-NL"/>
        </a:p>
      </dgm:t>
    </dgm:pt>
    <dgm:pt modelId="{9761B186-5FD9-48BB-81CE-3D920C2B4540}" type="sibTrans" cxnId="{76FD72AD-49D2-49DB-842E-98851C2E6528}">
      <dgm:prSet/>
      <dgm:spPr/>
      <dgm:t>
        <a:bodyPr/>
        <a:lstStyle/>
        <a:p>
          <a:endParaRPr lang="nl-NL"/>
        </a:p>
      </dgm:t>
    </dgm:pt>
    <dgm:pt modelId="{F6C481FD-CAB8-4743-B1A1-1779792F49CF}">
      <dgm:prSet phldrT="[Tekst]" phldr="0"/>
      <dgm:spPr/>
      <dgm:t>
        <a:bodyPr/>
        <a:lstStyle/>
        <a:p>
          <a:r>
            <a:rPr lang="nl-BE" dirty="0"/>
            <a:t>Laatste jaarweek</a:t>
          </a:r>
          <a:br>
            <a:rPr lang="nl-BE" dirty="0"/>
          </a:br>
          <a:r>
            <a:rPr lang="nl-BE" dirty="0"/>
            <a:t>2x3½ jaar</a:t>
          </a:r>
          <a:endParaRPr lang="nl-NL" dirty="0"/>
        </a:p>
      </dgm:t>
    </dgm:pt>
    <dgm:pt modelId="{5D38A248-625A-4ED2-A903-3A2A5DA6A5DE}" type="parTrans" cxnId="{F8C26099-501E-4159-A12F-C08759CDAAEB}">
      <dgm:prSet/>
      <dgm:spPr/>
      <dgm:t>
        <a:bodyPr/>
        <a:lstStyle/>
        <a:p>
          <a:endParaRPr lang="nl-NL"/>
        </a:p>
      </dgm:t>
    </dgm:pt>
    <dgm:pt modelId="{87DA115F-93A4-4960-83CF-237FCAE80F81}" type="sibTrans" cxnId="{F8C26099-501E-4159-A12F-C08759CDAAEB}">
      <dgm:prSet/>
      <dgm:spPr/>
      <dgm:t>
        <a:bodyPr/>
        <a:lstStyle/>
        <a:p>
          <a:endParaRPr lang="nl-NL"/>
        </a:p>
      </dgm:t>
    </dgm:pt>
    <dgm:pt modelId="{7DF1B708-6A96-4774-AFEC-C55100CA1B22}">
      <dgm:prSet phldrT="[Tekst]" phldr="0"/>
      <dgm:spPr/>
      <dgm:t>
        <a:bodyPr/>
        <a:lstStyle/>
        <a:p>
          <a:r>
            <a:rPr lang="nl-BE" dirty="0"/>
            <a:t>Nieuwe hemel en aarde</a:t>
          </a:r>
          <a:endParaRPr lang="nl-NL" dirty="0"/>
        </a:p>
      </dgm:t>
    </dgm:pt>
    <dgm:pt modelId="{475FA3E4-BCD8-4429-9635-433CC1ED1C0E}" type="parTrans" cxnId="{D84F6BC9-CAF3-43C2-90FA-C72F4DEDD403}">
      <dgm:prSet/>
      <dgm:spPr/>
      <dgm:t>
        <a:bodyPr/>
        <a:lstStyle/>
        <a:p>
          <a:endParaRPr lang="nl-NL"/>
        </a:p>
      </dgm:t>
    </dgm:pt>
    <dgm:pt modelId="{92E2A6AD-0AB5-4D29-98C4-330947717882}" type="sibTrans" cxnId="{D84F6BC9-CAF3-43C2-90FA-C72F4DEDD403}">
      <dgm:prSet/>
      <dgm:spPr/>
      <dgm:t>
        <a:bodyPr/>
        <a:lstStyle/>
        <a:p>
          <a:endParaRPr lang="nl-NL"/>
        </a:p>
      </dgm:t>
    </dgm:pt>
    <dgm:pt modelId="{D655AB70-61AC-4833-8803-41E975015C70}">
      <dgm:prSet phldrT="[Tekst]" phldr="0"/>
      <dgm:spPr/>
      <dgm:t>
        <a:bodyPr/>
        <a:lstStyle/>
        <a:p>
          <a:r>
            <a:rPr lang="nl-BE" dirty="0"/>
            <a:t>Israël erkent </a:t>
          </a:r>
          <a:r>
            <a:rPr lang="nl-BE" dirty="0" err="1"/>
            <a:t>zeebeest</a:t>
          </a:r>
          <a:endParaRPr lang="nl-NL" dirty="0"/>
        </a:p>
      </dgm:t>
    </dgm:pt>
    <dgm:pt modelId="{10256B9F-7592-4E83-A7BF-42F816B85D82}" type="parTrans" cxnId="{F507A1AD-4446-4B0D-978F-67FA09211C9E}">
      <dgm:prSet/>
      <dgm:spPr/>
      <dgm:t>
        <a:bodyPr/>
        <a:lstStyle/>
        <a:p>
          <a:endParaRPr lang="nl-NL"/>
        </a:p>
      </dgm:t>
    </dgm:pt>
    <dgm:pt modelId="{6041EFC5-4FFC-40A1-9501-0145CCAB3AAC}" type="sibTrans" cxnId="{F507A1AD-4446-4B0D-978F-67FA09211C9E}">
      <dgm:prSet/>
      <dgm:spPr/>
      <dgm:t>
        <a:bodyPr/>
        <a:lstStyle/>
        <a:p>
          <a:endParaRPr lang="nl-NL"/>
        </a:p>
      </dgm:t>
    </dgm:pt>
    <dgm:pt modelId="{EC053DE9-4B37-4B22-A255-2C5E8C515D75}">
      <dgm:prSet phldrT="[Tekst]" phldr="0"/>
      <dgm:spPr/>
      <dgm:t>
        <a:bodyPr/>
        <a:lstStyle/>
        <a:p>
          <a:r>
            <a:rPr lang="nl-BE" dirty="0"/>
            <a:t>Israël 100% trouw</a:t>
          </a:r>
          <a:endParaRPr lang="nl-NL" dirty="0"/>
        </a:p>
      </dgm:t>
    </dgm:pt>
    <dgm:pt modelId="{478C5713-E847-417D-B591-ED18FD2A7CB0}" type="parTrans" cxnId="{180DC5FE-0607-48B3-9161-366F85ADB2A9}">
      <dgm:prSet/>
      <dgm:spPr/>
      <dgm:t>
        <a:bodyPr/>
        <a:lstStyle/>
        <a:p>
          <a:endParaRPr lang="nl-NL"/>
        </a:p>
      </dgm:t>
    </dgm:pt>
    <dgm:pt modelId="{056624B0-6EFA-4588-8F2F-4B0B4152DAA1}" type="sibTrans" cxnId="{180DC5FE-0607-48B3-9161-366F85ADB2A9}">
      <dgm:prSet/>
      <dgm:spPr/>
      <dgm:t>
        <a:bodyPr/>
        <a:lstStyle/>
        <a:p>
          <a:endParaRPr lang="nl-NL"/>
        </a:p>
      </dgm:t>
    </dgm:pt>
    <dgm:pt modelId="{F7389802-05E1-453E-80B0-CC6CDF106E1E}">
      <dgm:prSet phldrT="[Tekst]" phldr="0"/>
      <dgm:spPr/>
      <dgm:t>
        <a:bodyPr/>
        <a:lstStyle/>
        <a:p>
          <a:r>
            <a:rPr lang="nl-BE" dirty="0"/>
            <a:t>Tijd van de volken</a:t>
          </a:r>
          <a:endParaRPr lang="nl-NL" dirty="0"/>
        </a:p>
      </dgm:t>
    </dgm:pt>
    <dgm:pt modelId="{A544A517-1D53-49F2-BE75-0F35DFD88C92}" type="parTrans" cxnId="{16A3E7D7-82EA-4591-9C74-3DEED155F7CE}">
      <dgm:prSet/>
      <dgm:spPr/>
      <dgm:t>
        <a:bodyPr/>
        <a:lstStyle/>
        <a:p>
          <a:endParaRPr lang="nl-NL"/>
        </a:p>
      </dgm:t>
    </dgm:pt>
    <dgm:pt modelId="{0A94F8E0-9B0E-4307-8445-2240094120AA}" type="sibTrans" cxnId="{16A3E7D7-82EA-4591-9C74-3DEED155F7CE}">
      <dgm:prSet/>
      <dgm:spPr/>
      <dgm:t>
        <a:bodyPr/>
        <a:lstStyle/>
        <a:p>
          <a:endParaRPr lang="nl-NL"/>
        </a:p>
      </dgm:t>
    </dgm:pt>
    <dgm:pt modelId="{BAAFE394-A5E6-460A-9C87-DA5C140A94A8}">
      <dgm:prSet phldrT="[Tekst]" phldr="0"/>
      <dgm:spPr/>
      <dgm:t>
        <a:bodyPr/>
        <a:lstStyle/>
        <a:p>
          <a:r>
            <a:rPr lang="nl-BE" dirty="0"/>
            <a:t>Lo-</a:t>
          </a:r>
          <a:r>
            <a:rPr lang="nl-BE" dirty="0" err="1"/>
            <a:t>Ammi</a:t>
          </a:r>
          <a:endParaRPr lang="nl-NL" dirty="0"/>
        </a:p>
      </dgm:t>
    </dgm:pt>
    <dgm:pt modelId="{AC54EB63-61F3-48D6-AB82-216544A8E076}" type="parTrans" cxnId="{6A794FB1-0ABB-4500-8D9F-81D6CA89BD5F}">
      <dgm:prSet/>
      <dgm:spPr/>
      <dgm:t>
        <a:bodyPr/>
        <a:lstStyle/>
        <a:p>
          <a:endParaRPr lang="nl-NL"/>
        </a:p>
      </dgm:t>
    </dgm:pt>
    <dgm:pt modelId="{D5D9C77E-1643-45D4-8C29-1B1F0F5DD686}" type="sibTrans" cxnId="{6A794FB1-0ABB-4500-8D9F-81D6CA89BD5F}">
      <dgm:prSet/>
      <dgm:spPr/>
      <dgm:t>
        <a:bodyPr/>
        <a:lstStyle/>
        <a:p>
          <a:endParaRPr lang="nl-NL"/>
        </a:p>
      </dgm:t>
    </dgm:pt>
    <dgm:pt modelId="{782D07D5-B290-4849-B3DA-409BED85A3E7}">
      <dgm:prSet phldrT="[Tekst]" phldr="0"/>
      <dgm:spPr/>
      <dgm:t>
        <a:bodyPr/>
        <a:lstStyle/>
        <a:p>
          <a:r>
            <a:rPr lang="nl-BE"/>
            <a:t>Tempel vernieuwd</a:t>
          </a:r>
          <a:endParaRPr lang="nl-NL" dirty="0"/>
        </a:p>
      </dgm:t>
    </dgm:pt>
    <dgm:pt modelId="{CBE3DB69-4644-4604-B397-21D1CD28C214}" type="parTrans" cxnId="{303BA0FF-FBCB-4836-B8D2-2AAED9DBC50E}">
      <dgm:prSet/>
      <dgm:spPr/>
      <dgm:t>
        <a:bodyPr/>
        <a:lstStyle/>
        <a:p>
          <a:endParaRPr lang="nl-NL"/>
        </a:p>
      </dgm:t>
    </dgm:pt>
    <dgm:pt modelId="{C92A32BB-640C-47C3-B294-B799A706B998}" type="sibTrans" cxnId="{303BA0FF-FBCB-4836-B8D2-2AAED9DBC50E}">
      <dgm:prSet/>
      <dgm:spPr/>
      <dgm:t>
        <a:bodyPr/>
        <a:lstStyle/>
        <a:p>
          <a:endParaRPr lang="nl-NL"/>
        </a:p>
      </dgm:t>
    </dgm:pt>
    <dgm:pt modelId="{7B837246-9A4B-4D47-8067-8F45C129426D}">
      <dgm:prSet phldrT="[Tekst]" phldr="0"/>
      <dgm:spPr/>
      <dgm:t>
        <a:bodyPr/>
        <a:lstStyle/>
        <a:p>
          <a:r>
            <a:rPr lang="nl-BE" dirty="0"/>
            <a:t>Israël &lt; 10% trouw</a:t>
          </a:r>
          <a:endParaRPr lang="nl-NL" dirty="0"/>
        </a:p>
      </dgm:t>
    </dgm:pt>
    <dgm:pt modelId="{5EB9F7D7-9AB4-4571-B253-87F0153DD5EE}" type="parTrans" cxnId="{88C0A606-1FA1-4EEB-9AC7-E946486BF74C}">
      <dgm:prSet/>
      <dgm:spPr/>
      <dgm:t>
        <a:bodyPr/>
        <a:lstStyle/>
        <a:p>
          <a:endParaRPr lang="nl-NL"/>
        </a:p>
      </dgm:t>
    </dgm:pt>
    <dgm:pt modelId="{BD84CFE7-85C5-41F3-AF09-09D652010406}" type="sibTrans" cxnId="{88C0A606-1FA1-4EEB-9AC7-E946486BF74C}">
      <dgm:prSet/>
      <dgm:spPr/>
      <dgm:t>
        <a:bodyPr/>
        <a:lstStyle/>
        <a:p>
          <a:endParaRPr lang="nl-NL"/>
        </a:p>
      </dgm:t>
    </dgm:pt>
    <dgm:pt modelId="{5A3CB1CE-59BA-4A34-A3BF-F8D3371675E8}">
      <dgm:prSet phldrT="[Tekst]" phldr="0"/>
      <dgm:spPr/>
      <dgm:t>
        <a:bodyPr/>
        <a:lstStyle/>
        <a:p>
          <a:r>
            <a:rPr lang="nl-BE" dirty="0"/>
            <a:t>Assyrië (noorden) strijd tegen Egypte (zuiden)</a:t>
          </a:r>
          <a:endParaRPr lang="nl-NL" dirty="0"/>
        </a:p>
      </dgm:t>
    </dgm:pt>
    <dgm:pt modelId="{21341E20-DEA6-4C05-BD10-F302EF056C86}" type="parTrans" cxnId="{7C3F926E-CD65-4D81-9FCB-6D598209578D}">
      <dgm:prSet/>
      <dgm:spPr/>
      <dgm:t>
        <a:bodyPr/>
        <a:lstStyle/>
        <a:p>
          <a:endParaRPr lang="nl-NL"/>
        </a:p>
      </dgm:t>
    </dgm:pt>
    <dgm:pt modelId="{C9FC0B57-3943-458D-B87E-318E862E8825}" type="sibTrans" cxnId="{7C3F926E-CD65-4D81-9FCB-6D598209578D}">
      <dgm:prSet/>
      <dgm:spPr/>
      <dgm:t>
        <a:bodyPr/>
        <a:lstStyle/>
        <a:p>
          <a:endParaRPr lang="nl-NL"/>
        </a:p>
      </dgm:t>
    </dgm:pt>
    <dgm:pt modelId="{145B0460-69DC-4BB5-9AC2-4355AC485E90}">
      <dgm:prSet phldrT="[Tekst]" phldr="0"/>
      <dgm:spPr/>
      <dgm:t>
        <a:bodyPr/>
        <a:lstStyle/>
        <a:p>
          <a:r>
            <a:rPr lang="nl-BE" dirty="0"/>
            <a:t>Tempel misbruikt</a:t>
          </a:r>
          <a:endParaRPr lang="nl-NL" dirty="0"/>
        </a:p>
      </dgm:t>
    </dgm:pt>
    <dgm:pt modelId="{06D1F345-FFD7-4905-A6A2-F0A2B53B0CB5}" type="parTrans" cxnId="{646521FA-B979-4BE9-B81C-C8B2189163C6}">
      <dgm:prSet/>
      <dgm:spPr/>
      <dgm:t>
        <a:bodyPr/>
        <a:lstStyle/>
        <a:p>
          <a:endParaRPr lang="nl-NL"/>
        </a:p>
      </dgm:t>
    </dgm:pt>
    <dgm:pt modelId="{B510DEEA-CD9C-4E04-BB71-11626CD51E88}" type="sibTrans" cxnId="{646521FA-B979-4BE9-B81C-C8B2189163C6}">
      <dgm:prSet/>
      <dgm:spPr/>
      <dgm:t>
        <a:bodyPr/>
        <a:lstStyle/>
        <a:p>
          <a:endParaRPr lang="nl-NL"/>
        </a:p>
      </dgm:t>
    </dgm:pt>
    <dgm:pt modelId="{4AAF0876-659A-4B11-A7EE-95617A5C2AA8}">
      <dgm:prSet phldrT="[Tekst]" phldr="0"/>
      <dgm:spPr/>
      <dgm:t>
        <a:bodyPr/>
        <a:lstStyle/>
        <a:p>
          <a:r>
            <a:rPr lang="nl-BE" dirty="0"/>
            <a:t>Israël zalft landbeest</a:t>
          </a:r>
          <a:endParaRPr lang="nl-NL" dirty="0"/>
        </a:p>
      </dgm:t>
    </dgm:pt>
    <dgm:pt modelId="{45039F13-F9EB-495E-8879-8483F7326744}" type="parTrans" cxnId="{45E83ED1-C864-48DB-BADC-5C30C0302DC9}">
      <dgm:prSet/>
      <dgm:spPr/>
      <dgm:t>
        <a:bodyPr/>
        <a:lstStyle/>
        <a:p>
          <a:endParaRPr lang="nl-NL"/>
        </a:p>
      </dgm:t>
    </dgm:pt>
    <dgm:pt modelId="{E1703225-7385-4F95-A363-4C89DAE249F7}" type="sibTrans" cxnId="{45E83ED1-C864-48DB-BADC-5C30C0302DC9}">
      <dgm:prSet/>
      <dgm:spPr/>
      <dgm:t>
        <a:bodyPr/>
        <a:lstStyle/>
        <a:p>
          <a:endParaRPr lang="nl-NL"/>
        </a:p>
      </dgm:t>
    </dgm:pt>
    <dgm:pt modelId="{A6AA8043-EB76-4315-89F5-985A854EC797}" type="pres">
      <dgm:prSet presAssocID="{DF00CD22-34EF-405A-9842-B70002BED906}" presName="Name0" presStyleCnt="0">
        <dgm:presLayoutVars>
          <dgm:dir/>
          <dgm:resizeHandles val="exact"/>
        </dgm:presLayoutVars>
      </dgm:prSet>
      <dgm:spPr/>
    </dgm:pt>
    <dgm:pt modelId="{D8833246-F9D6-413A-9EFB-E256A131D4D7}" type="pres">
      <dgm:prSet presAssocID="{EAD7579D-72E0-4619-9DBB-641B7104CFF1}" presName="parAndChTx" presStyleLbl="node1" presStyleIdx="0" presStyleCnt="5">
        <dgm:presLayoutVars>
          <dgm:bulletEnabled val="1"/>
        </dgm:presLayoutVars>
      </dgm:prSet>
      <dgm:spPr/>
    </dgm:pt>
    <dgm:pt modelId="{58ABFD1D-E2D0-42F2-A1CC-9FF48B1B27B0}" type="pres">
      <dgm:prSet presAssocID="{51053FC3-4C79-4B59-A2D3-08D65D41A435}" presName="parAndChSpace" presStyleCnt="0"/>
      <dgm:spPr/>
    </dgm:pt>
    <dgm:pt modelId="{53FAE7F5-86C8-4935-9B08-F49E6D827F20}" type="pres">
      <dgm:prSet presAssocID="{1F849BE8-49D8-4A35-8DFA-43F049FCD65D}" presName="parAndChTx" presStyleLbl="node1" presStyleIdx="1" presStyleCnt="5">
        <dgm:presLayoutVars>
          <dgm:bulletEnabled val="1"/>
        </dgm:presLayoutVars>
      </dgm:prSet>
      <dgm:spPr/>
    </dgm:pt>
    <dgm:pt modelId="{E300BFCA-710B-45E5-8D36-03DBCBA7A82D}" type="pres">
      <dgm:prSet presAssocID="{9761B186-5FD9-48BB-81CE-3D920C2B4540}" presName="parAndChSpace" presStyleCnt="0"/>
      <dgm:spPr/>
    </dgm:pt>
    <dgm:pt modelId="{92642320-9EDB-4B36-8E3F-C345BEC7BBBA}" type="pres">
      <dgm:prSet presAssocID="{F6C481FD-CAB8-4743-B1A1-1779792F49CF}" presName="parAndChTx" presStyleLbl="node1" presStyleIdx="2" presStyleCnt="5">
        <dgm:presLayoutVars>
          <dgm:bulletEnabled val="1"/>
        </dgm:presLayoutVars>
      </dgm:prSet>
      <dgm:spPr/>
    </dgm:pt>
    <dgm:pt modelId="{768F1EE6-41C5-4568-9F79-0AF6E0E1E135}" type="pres">
      <dgm:prSet presAssocID="{87DA115F-93A4-4960-83CF-237FCAE80F81}" presName="parAndChSpace" presStyleCnt="0"/>
      <dgm:spPr/>
    </dgm:pt>
    <dgm:pt modelId="{AC50EE73-9323-4E62-A96C-F85F35C23158}" type="pres">
      <dgm:prSet presAssocID="{FE6EAF34-BFC9-47C8-A5F6-62DC6AD072EA}" presName="parAndChTx" presStyleLbl="node1" presStyleIdx="3" presStyleCnt="5">
        <dgm:presLayoutVars>
          <dgm:bulletEnabled val="1"/>
        </dgm:presLayoutVars>
      </dgm:prSet>
      <dgm:spPr/>
    </dgm:pt>
    <dgm:pt modelId="{917CE7C7-09FF-40E0-B9E4-805A0B7417CE}" type="pres">
      <dgm:prSet presAssocID="{DB23941A-79BC-4B68-9654-155ED4CF9E9F}" presName="parAndChSpace" presStyleCnt="0"/>
      <dgm:spPr/>
    </dgm:pt>
    <dgm:pt modelId="{78C268FD-8F27-467E-9E3C-C6447A21D830}" type="pres">
      <dgm:prSet presAssocID="{7DF1B708-6A96-4774-AFEC-C55100CA1B22}" presName="parAndChTx" presStyleLbl="node1" presStyleIdx="4" presStyleCnt="5">
        <dgm:presLayoutVars>
          <dgm:bulletEnabled val="1"/>
        </dgm:presLayoutVars>
      </dgm:prSet>
      <dgm:spPr/>
    </dgm:pt>
  </dgm:ptLst>
  <dgm:cxnLst>
    <dgm:cxn modelId="{88C0A606-1FA1-4EEB-9AC7-E946486BF74C}" srcId="{EAD7579D-72E0-4619-9DBB-641B7104CFF1}" destId="{7B837246-9A4B-4D47-8067-8F45C129426D}" srcOrd="1" destOrd="0" parTransId="{5EB9F7D7-9AB4-4571-B253-87F0153DD5EE}" sibTransId="{BD84CFE7-85C5-41F3-AF09-09D652010406}"/>
    <dgm:cxn modelId="{C6D06607-6EE1-40CC-A599-6AFA06F903D0}" srcId="{DF00CD22-34EF-405A-9842-B70002BED906}" destId="{FE6EAF34-BFC9-47C8-A5F6-62DC6AD072EA}" srcOrd="3" destOrd="0" parTransId="{4A35854A-51C8-47B5-BC9B-20EBB32D6498}" sibTransId="{DB23941A-79BC-4B68-9654-155ED4CF9E9F}"/>
    <dgm:cxn modelId="{6A7C8709-26A9-4828-B409-425645EF91BB}" type="presOf" srcId="{1F849BE8-49D8-4A35-8DFA-43F049FCD65D}" destId="{53FAE7F5-86C8-4935-9B08-F49E6D827F20}" srcOrd="0" destOrd="0" presId="urn:microsoft.com/office/officeart/2005/8/layout/hChevron3"/>
    <dgm:cxn modelId="{1F0D5511-E959-4E28-A6F7-74AC4A391394}" type="presOf" srcId="{4AAF0876-659A-4B11-A7EE-95617A5C2AA8}" destId="{92642320-9EDB-4B36-8E3F-C345BEC7BBBA}" srcOrd="0" destOrd="2" presId="urn:microsoft.com/office/officeart/2005/8/layout/hChevron3"/>
    <dgm:cxn modelId="{92EC8F24-4C58-4721-8EF7-9C50EDC3192B}" type="presOf" srcId="{5A3CB1CE-59BA-4A34-A3BF-F8D3371675E8}" destId="{53FAE7F5-86C8-4935-9B08-F49E6D827F20}" srcOrd="0" destOrd="1" presId="urn:microsoft.com/office/officeart/2005/8/layout/hChevron3"/>
    <dgm:cxn modelId="{355E652E-0C6A-4D05-AD55-3BCE2CA1E71B}" type="presOf" srcId="{782D07D5-B290-4849-B3DA-409BED85A3E7}" destId="{AC50EE73-9323-4E62-A96C-F85F35C23158}" srcOrd="0" destOrd="2" presId="urn:microsoft.com/office/officeart/2005/8/layout/hChevron3"/>
    <dgm:cxn modelId="{07981E3D-3840-4465-9B66-72107017932A}" type="presOf" srcId="{F7389802-05E1-453E-80B0-CC6CDF106E1E}" destId="{D8833246-F9D6-413A-9EFB-E256A131D4D7}" srcOrd="0" destOrd="1" presId="urn:microsoft.com/office/officeart/2005/8/layout/hChevron3"/>
    <dgm:cxn modelId="{EB0E2F5C-0C35-4E5E-9CDB-3153443842D8}" type="presOf" srcId="{EC053DE9-4B37-4B22-A255-2C5E8C515D75}" destId="{AC50EE73-9323-4E62-A96C-F85F35C23158}" srcOrd="0" destOrd="1" presId="urn:microsoft.com/office/officeart/2005/8/layout/hChevron3"/>
    <dgm:cxn modelId="{6433A645-00FC-4BAD-8833-21B7E68620A2}" type="presOf" srcId="{145B0460-69DC-4BB5-9AC2-4355AC485E90}" destId="{92642320-9EDB-4B36-8E3F-C345BEC7BBBA}" srcOrd="0" destOrd="3" presId="urn:microsoft.com/office/officeart/2005/8/layout/hChevron3"/>
    <dgm:cxn modelId="{99AF916C-BC5D-4C7D-8EC4-0C3CE6D2C003}" srcId="{DF00CD22-34EF-405A-9842-B70002BED906}" destId="{EAD7579D-72E0-4619-9DBB-641B7104CFF1}" srcOrd="0" destOrd="0" parTransId="{A3046621-A4FF-4CE1-83A6-3287DE6A80F3}" sibTransId="{51053FC3-4C79-4B59-A2D3-08D65D41A435}"/>
    <dgm:cxn modelId="{7C3F926E-CD65-4D81-9FCB-6D598209578D}" srcId="{1F849BE8-49D8-4A35-8DFA-43F049FCD65D}" destId="{5A3CB1CE-59BA-4A34-A3BF-F8D3371675E8}" srcOrd="0" destOrd="0" parTransId="{21341E20-DEA6-4C05-BD10-F302EF056C86}" sibTransId="{C9FC0B57-3943-458D-B87E-318E862E8825}"/>
    <dgm:cxn modelId="{77B86287-4C34-4656-9F77-B97130EF6901}" type="presOf" srcId="{EAD7579D-72E0-4619-9DBB-641B7104CFF1}" destId="{D8833246-F9D6-413A-9EFB-E256A131D4D7}" srcOrd="0" destOrd="0" presId="urn:microsoft.com/office/officeart/2005/8/layout/hChevron3"/>
    <dgm:cxn modelId="{1A57E38C-61FD-4C3D-A502-3B1B19C07763}" type="presOf" srcId="{FE6EAF34-BFC9-47C8-A5F6-62DC6AD072EA}" destId="{AC50EE73-9323-4E62-A96C-F85F35C23158}" srcOrd="0" destOrd="0" presId="urn:microsoft.com/office/officeart/2005/8/layout/hChevron3"/>
    <dgm:cxn modelId="{0CDA8198-69F4-42AF-B121-0BAC39D6FEB5}" type="presOf" srcId="{DF00CD22-34EF-405A-9842-B70002BED906}" destId="{A6AA8043-EB76-4315-89F5-985A854EC797}" srcOrd="0" destOrd="0" presId="urn:microsoft.com/office/officeart/2005/8/layout/hChevron3"/>
    <dgm:cxn modelId="{F8C26099-501E-4159-A12F-C08759CDAAEB}" srcId="{DF00CD22-34EF-405A-9842-B70002BED906}" destId="{F6C481FD-CAB8-4743-B1A1-1779792F49CF}" srcOrd="2" destOrd="0" parTransId="{5D38A248-625A-4ED2-A903-3A2A5DA6A5DE}" sibTransId="{87DA115F-93A4-4960-83CF-237FCAE80F81}"/>
    <dgm:cxn modelId="{76FD72AD-49D2-49DB-842E-98851C2E6528}" srcId="{DF00CD22-34EF-405A-9842-B70002BED906}" destId="{1F849BE8-49D8-4A35-8DFA-43F049FCD65D}" srcOrd="1" destOrd="0" parTransId="{C53BB715-5F78-4E0A-B5AD-25DB0FF41871}" sibTransId="{9761B186-5FD9-48BB-81CE-3D920C2B4540}"/>
    <dgm:cxn modelId="{F507A1AD-4446-4B0D-978F-67FA09211C9E}" srcId="{F6C481FD-CAB8-4743-B1A1-1779792F49CF}" destId="{D655AB70-61AC-4833-8803-41E975015C70}" srcOrd="0" destOrd="0" parTransId="{10256B9F-7592-4E83-A7BF-42F816B85D82}" sibTransId="{6041EFC5-4FFC-40A1-9501-0145CCAB3AAC}"/>
    <dgm:cxn modelId="{6A794FB1-0ABB-4500-8D9F-81D6CA89BD5F}" srcId="{EAD7579D-72E0-4619-9DBB-641B7104CFF1}" destId="{BAAFE394-A5E6-460A-9C87-DA5C140A94A8}" srcOrd="2" destOrd="0" parTransId="{AC54EB63-61F3-48D6-AB82-216544A8E076}" sibTransId="{D5D9C77E-1643-45D4-8C29-1B1F0F5DD686}"/>
    <dgm:cxn modelId="{FC1489C2-CECA-4622-B249-86676A04D6F1}" type="presOf" srcId="{D655AB70-61AC-4833-8803-41E975015C70}" destId="{92642320-9EDB-4B36-8E3F-C345BEC7BBBA}" srcOrd="0" destOrd="1" presId="urn:microsoft.com/office/officeart/2005/8/layout/hChevron3"/>
    <dgm:cxn modelId="{D84F6BC9-CAF3-43C2-90FA-C72F4DEDD403}" srcId="{DF00CD22-34EF-405A-9842-B70002BED906}" destId="{7DF1B708-6A96-4774-AFEC-C55100CA1B22}" srcOrd="4" destOrd="0" parTransId="{475FA3E4-BCD8-4429-9635-433CC1ED1C0E}" sibTransId="{92E2A6AD-0AB5-4D29-98C4-330947717882}"/>
    <dgm:cxn modelId="{45E83ED1-C864-48DB-BADC-5C30C0302DC9}" srcId="{F6C481FD-CAB8-4743-B1A1-1779792F49CF}" destId="{4AAF0876-659A-4B11-A7EE-95617A5C2AA8}" srcOrd="1" destOrd="0" parTransId="{45039F13-F9EB-495E-8879-8483F7326744}" sibTransId="{E1703225-7385-4F95-A363-4C89DAE249F7}"/>
    <dgm:cxn modelId="{16A3E7D7-82EA-4591-9C74-3DEED155F7CE}" srcId="{EAD7579D-72E0-4619-9DBB-641B7104CFF1}" destId="{F7389802-05E1-453E-80B0-CC6CDF106E1E}" srcOrd="0" destOrd="0" parTransId="{A544A517-1D53-49F2-BE75-0F35DFD88C92}" sibTransId="{0A94F8E0-9B0E-4307-8445-2240094120AA}"/>
    <dgm:cxn modelId="{0EA98ADA-DEEB-4D43-AE1F-25CD44AF4700}" type="presOf" srcId="{BAAFE394-A5E6-460A-9C87-DA5C140A94A8}" destId="{D8833246-F9D6-413A-9EFB-E256A131D4D7}" srcOrd="0" destOrd="3" presId="urn:microsoft.com/office/officeart/2005/8/layout/hChevron3"/>
    <dgm:cxn modelId="{62738FE2-187D-40A3-A4F8-D474A6020643}" type="presOf" srcId="{F6C481FD-CAB8-4743-B1A1-1779792F49CF}" destId="{92642320-9EDB-4B36-8E3F-C345BEC7BBBA}" srcOrd="0" destOrd="0" presId="urn:microsoft.com/office/officeart/2005/8/layout/hChevron3"/>
    <dgm:cxn modelId="{5296D6E9-5F3B-445E-A62E-95A25EF7BFBC}" type="presOf" srcId="{7B837246-9A4B-4D47-8067-8F45C129426D}" destId="{D8833246-F9D6-413A-9EFB-E256A131D4D7}" srcOrd="0" destOrd="2" presId="urn:microsoft.com/office/officeart/2005/8/layout/hChevron3"/>
    <dgm:cxn modelId="{31E8ADF7-22C7-4F11-B962-BBAE99D2756E}" type="presOf" srcId="{7DF1B708-6A96-4774-AFEC-C55100CA1B22}" destId="{78C268FD-8F27-467E-9E3C-C6447A21D830}" srcOrd="0" destOrd="0" presId="urn:microsoft.com/office/officeart/2005/8/layout/hChevron3"/>
    <dgm:cxn modelId="{646521FA-B979-4BE9-B81C-C8B2189163C6}" srcId="{F6C481FD-CAB8-4743-B1A1-1779792F49CF}" destId="{145B0460-69DC-4BB5-9AC2-4355AC485E90}" srcOrd="2" destOrd="0" parTransId="{06D1F345-FFD7-4905-A6A2-F0A2B53B0CB5}" sibTransId="{B510DEEA-CD9C-4E04-BB71-11626CD51E88}"/>
    <dgm:cxn modelId="{180DC5FE-0607-48B3-9161-366F85ADB2A9}" srcId="{FE6EAF34-BFC9-47C8-A5F6-62DC6AD072EA}" destId="{EC053DE9-4B37-4B22-A255-2C5E8C515D75}" srcOrd="0" destOrd="0" parTransId="{478C5713-E847-417D-B591-ED18FD2A7CB0}" sibTransId="{056624B0-6EFA-4588-8F2F-4B0B4152DAA1}"/>
    <dgm:cxn modelId="{303BA0FF-FBCB-4836-B8D2-2AAED9DBC50E}" srcId="{FE6EAF34-BFC9-47C8-A5F6-62DC6AD072EA}" destId="{782D07D5-B290-4849-B3DA-409BED85A3E7}" srcOrd="1" destOrd="0" parTransId="{CBE3DB69-4644-4604-B397-21D1CD28C214}" sibTransId="{C92A32BB-640C-47C3-B294-B799A706B998}"/>
    <dgm:cxn modelId="{43030E78-1DEB-4079-AF80-9792F2627CD6}" type="presParOf" srcId="{A6AA8043-EB76-4315-89F5-985A854EC797}" destId="{D8833246-F9D6-413A-9EFB-E256A131D4D7}" srcOrd="0" destOrd="0" presId="urn:microsoft.com/office/officeart/2005/8/layout/hChevron3"/>
    <dgm:cxn modelId="{A547EADA-0180-40F8-A395-816DF819A1FB}" type="presParOf" srcId="{A6AA8043-EB76-4315-89F5-985A854EC797}" destId="{58ABFD1D-E2D0-42F2-A1CC-9FF48B1B27B0}" srcOrd="1" destOrd="0" presId="urn:microsoft.com/office/officeart/2005/8/layout/hChevron3"/>
    <dgm:cxn modelId="{16CED7DF-5D25-4B6F-BD10-4A82F981FF33}" type="presParOf" srcId="{A6AA8043-EB76-4315-89F5-985A854EC797}" destId="{53FAE7F5-86C8-4935-9B08-F49E6D827F20}" srcOrd="2" destOrd="0" presId="urn:microsoft.com/office/officeart/2005/8/layout/hChevron3"/>
    <dgm:cxn modelId="{45BBF6CB-D30B-4A81-8E68-9F75DC5EF9FD}" type="presParOf" srcId="{A6AA8043-EB76-4315-89F5-985A854EC797}" destId="{E300BFCA-710B-45E5-8D36-03DBCBA7A82D}" srcOrd="3" destOrd="0" presId="urn:microsoft.com/office/officeart/2005/8/layout/hChevron3"/>
    <dgm:cxn modelId="{FE36CED9-F7B2-41B2-B8AD-E45255AF9F95}" type="presParOf" srcId="{A6AA8043-EB76-4315-89F5-985A854EC797}" destId="{92642320-9EDB-4B36-8E3F-C345BEC7BBBA}" srcOrd="4" destOrd="0" presId="urn:microsoft.com/office/officeart/2005/8/layout/hChevron3"/>
    <dgm:cxn modelId="{6DA3380C-D3BB-425E-B363-4E3481DE4EE2}" type="presParOf" srcId="{A6AA8043-EB76-4315-89F5-985A854EC797}" destId="{768F1EE6-41C5-4568-9F79-0AF6E0E1E135}" srcOrd="5" destOrd="0" presId="urn:microsoft.com/office/officeart/2005/8/layout/hChevron3"/>
    <dgm:cxn modelId="{1D9B08C6-72C5-4724-9E22-1534FB91C610}" type="presParOf" srcId="{A6AA8043-EB76-4315-89F5-985A854EC797}" destId="{AC50EE73-9323-4E62-A96C-F85F35C23158}" srcOrd="6" destOrd="0" presId="urn:microsoft.com/office/officeart/2005/8/layout/hChevron3"/>
    <dgm:cxn modelId="{6CA93026-8BED-46BE-ADC2-4EA2C587466A}" type="presParOf" srcId="{A6AA8043-EB76-4315-89F5-985A854EC797}" destId="{917CE7C7-09FF-40E0-B9E4-805A0B7417CE}" srcOrd="7" destOrd="0" presId="urn:microsoft.com/office/officeart/2005/8/layout/hChevron3"/>
    <dgm:cxn modelId="{7E0F601C-94B2-4AEA-9A03-B7CAA334DFB1}" type="presParOf" srcId="{A6AA8043-EB76-4315-89F5-985A854EC797}" destId="{78C268FD-8F27-467E-9E3C-C6447A21D830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FB702F-EE56-49F8-AE9E-6B95F5DDA83E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7B09D13A-3E4D-453D-9B28-74388896DCAA}">
      <dgm:prSet/>
      <dgm:spPr/>
      <dgm:t>
        <a:bodyPr/>
        <a:lstStyle/>
        <a:p>
          <a:r>
            <a:rPr lang="nl-BE" dirty="0"/>
            <a:t>Kruis: Oordeel over zonde</a:t>
          </a:r>
          <a:endParaRPr lang="nl-NL" dirty="0"/>
        </a:p>
      </dgm:t>
    </dgm:pt>
    <dgm:pt modelId="{529B8368-60D8-410B-AC45-FC39055DB810}" type="parTrans" cxnId="{4900D97F-F645-4555-AB8E-0F132AE33215}">
      <dgm:prSet/>
      <dgm:spPr/>
      <dgm:t>
        <a:bodyPr/>
        <a:lstStyle/>
        <a:p>
          <a:endParaRPr lang="nl-NL"/>
        </a:p>
      </dgm:t>
    </dgm:pt>
    <dgm:pt modelId="{3DD6AFBB-C3B6-44A8-B644-6F73CEBFE941}" type="sibTrans" cxnId="{4900D97F-F645-4555-AB8E-0F132AE33215}">
      <dgm:prSet/>
      <dgm:spPr/>
      <dgm:t>
        <a:bodyPr/>
        <a:lstStyle/>
        <a:p>
          <a:endParaRPr lang="nl-NL"/>
        </a:p>
      </dgm:t>
    </dgm:pt>
    <dgm:pt modelId="{5FA2B05F-BF90-44E3-B493-B8A0DBA78034}">
      <dgm:prSet/>
      <dgm:spPr/>
      <dgm:t>
        <a:bodyPr/>
        <a:lstStyle/>
        <a:p>
          <a:r>
            <a:rPr lang="nl-BE" dirty="0"/>
            <a:t>Beoordeling gemeente (2Kor.5:10).</a:t>
          </a:r>
          <a:endParaRPr lang="nl-NL" dirty="0"/>
        </a:p>
      </dgm:t>
    </dgm:pt>
    <dgm:pt modelId="{5416D844-A004-4031-8BF6-D51371640096}" type="parTrans" cxnId="{6CE7B002-2049-4F39-9349-3C62C97A544C}">
      <dgm:prSet/>
      <dgm:spPr/>
      <dgm:t>
        <a:bodyPr/>
        <a:lstStyle/>
        <a:p>
          <a:endParaRPr lang="nl-NL"/>
        </a:p>
      </dgm:t>
    </dgm:pt>
    <dgm:pt modelId="{0392D7C8-086A-4D02-AF24-A19B55F592B2}" type="sibTrans" cxnId="{6CE7B002-2049-4F39-9349-3C62C97A544C}">
      <dgm:prSet/>
      <dgm:spPr/>
      <dgm:t>
        <a:bodyPr/>
        <a:lstStyle/>
        <a:p>
          <a:endParaRPr lang="nl-NL"/>
        </a:p>
      </dgm:t>
    </dgm:pt>
    <dgm:pt modelId="{019B82D0-52C4-4E54-8579-1363775D98C3}">
      <dgm:prSet/>
      <dgm:spPr/>
      <dgm:t>
        <a:bodyPr/>
        <a:lstStyle/>
        <a:p>
          <a:r>
            <a:rPr lang="nl-BE" dirty="0"/>
            <a:t>Oordeel Israëls nabije volken (Joël 4).</a:t>
          </a:r>
          <a:endParaRPr lang="nl-NL" dirty="0"/>
        </a:p>
      </dgm:t>
    </dgm:pt>
    <dgm:pt modelId="{8667F53E-9E2A-4853-9B5D-74D12FC48ACE}" type="parTrans" cxnId="{F3963B0B-E3DA-4BB7-AE29-B39CD10C77F6}">
      <dgm:prSet/>
      <dgm:spPr/>
      <dgm:t>
        <a:bodyPr/>
        <a:lstStyle/>
        <a:p>
          <a:endParaRPr lang="nl-NL"/>
        </a:p>
      </dgm:t>
    </dgm:pt>
    <dgm:pt modelId="{A954B9BA-B567-4BFB-A102-417D2CF9C5F4}" type="sibTrans" cxnId="{F3963B0B-E3DA-4BB7-AE29-B39CD10C77F6}">
      <dgm:prSet/>
      <dgm:spPr/>
      <dgm:t>
        <a:bodyPr/>
        <a:lstStyle/>
        <a:p>
          <a:endParaRPr lang="nl-NL"/>
        </a:p>
      </dgm:t>
    </dgm:pt>
    <dgm:pt modelId="{0A598725-802E-4E66-A341-9B777E40D6F4}">
      <dgm:prSet/>
      <dgm:spPr/>
      <dgm:t>
        <a:bodyPr/>
        <a:lstStyle/>
        <a:p>
          <a:r>
            <a:rPr lang="nl-BE" dirty="0"/>
            <a:t>Oordeel schapen en bokken (Mat.25:31).</a:t>
          </a:r>
          <a:endParaRPr lang="nl-NL" dirty="0"/>
        </a:p>
      </dgm:t>
    </dgm:pt>
    <dgm:pt modelId="{B0945D3B-7CBB-4892-B09B-438D96707C74}" type="parTrans" cxnId="{32399FF5-D349-4F32-B892-1C3B6A0FCB63}">
      <dgm:prSet/>
      <dgm:spPr/>
      <dgm:t>
        <a:bodyPr/>
        <a:lstStyle/>
        <a:p>
          <a:endParaRPr lang="nl-NL"/>
        </a:p>
      </dgm:t>
    </dgm:pt>
    <dgm:pt modelId="{D8A8E1A4-8221-4235-A96B-6B5690BB68F5}" type="sibTrans" cxnId="{32399FF5-D349-4F32-B892-1C3B6A0FCB63}">
      <dgm:prSet/>
      <dgm:spPr/>
      <dgm:t>
        <a:bodyPr/>
        <a:lstStyle/>
        <a:p>
          <a:endParaRPr lang="nl-NL"/>
        </a:p>
      </dgm:t>
    </dgm:pt>
    <dgm:pt modelId="{2451AB62-85E0-40DF-85AA-3D1463322AA7}">
      <dgm:prSet/>
      <dgm:spPr/>
      <dgm:t>
        <a:bodyPr/>
        <a:lstStyle/>
        <a:p>
          <a:r>
            <a:rPr lang="nl-BE" dirty="0"/>
            <a:t>Oordeel over Israël (Eze.20:33-38; Mat.19:28).</a:t>
          </a:r>
          <a:endParaRPr lang="nl-NL" dirty="0"/>
        </a:p>
      </dgm:t>
    </dgm:pt>
    <dgm:pt modelId="{BE34CF1B-A544-4BA4-823B-589046313881}" type="parTrans" cxnId="{9E0E9437-E36B-43EB-86B2-BA1A60598CC1}">
      <dgm:prSet/>
      <dgm:spPr/>
      <dgm:t>
        <a:bodyPr/>
        <a:lstStyle/>
        <a:p>
          <a:endParaRPr lang="nl-NL"/>
        </a:p>
      </dgm:t>
    </dgm:pt>
    <dgm:pt modelId="{C3535751-5726-4450-B3A3-AFDFB181DD7C}" type="sibTrans" cxnId="{9E0E9437-E36B-43EB-86B2-BA1A60598CC1}">
      <dgm:prSet/>
      <dgm:spPr/>
      <dgm:t>
        <a:bodyPr/>
        <a:lstStyle/>
        <a:p>
          <a:endParaRPr lang="nl-NL"/>
        </a:p>
      </dgm:t>
    </dgm:pt>
    <dgm:pt modelId="{F654E368-E05B-4675-A46A-A8CD0A3B9AFA}">
      <dgm:prSet/>
      <dgm:spPr/>
      <dgm:t>
        <a:bodyPr/>
        <a:lstStyle/>
        <a:p>
          <a:r>
            <a:rPr lang="nl-BE" dirty="0"/>
            <a:t>Oordeel witte troon (Op.20:11).</a:t>
          </a:r>
          <a:endParaRPr lang="nl-NL" dirty="0"/>
        </a:p>
      </dgm:t>
    </dgm:pt>
    <dgm:pt modelId="{8DBDBDC8-969C-448E-B952-29263FFD094E}" type="parTrans" cxnId="{EE6D2E99-97B2-4D5A-9819-14D3FAA92A07}">
      <dgm:prSet/>
      <dgm:spPr/>
      <dgm:t>
        <a:bodyPr/>
        <a:lstStyle/>
        <a:p>
          <a:endParaRPr lang="nl-NL"/>
        </a:p>
      </dgm:t>
    </dgm:pt>
    <dgm:pt modelId="{425ADA99-5C1E-4B79-8168-D47D5AC4811A}" type="sibTrans" cxnId="{EE6D2E99-97B2-4D5A-9819-14D3FAA92A07}">
      <dgm:prSet/>
      <dgm:spPr/>
      <dgm:t>
        <a:bodyPr/>
        <a:lstStyle/>
        <a:p>
          <a:endParaRPr lang="nl-NL"/>
        </a:p>
      </dgm:t>
    </dgm:pt>
    <dgm:pt modelId="{8B023193-7B68-4122-87BB-80AB9EFD1F07}" type="pres">
      <dgm:prSet presAssocID="{CDFB702F-EE56-49F8-AE9E-6B95F5DDA83E}" presName="diagram" presStyleCnt="0">
        <dgm:presLayoutVars>
          <dgm:dir/>
          <dgm:resizeHandles val="exact"/>
        </dgm:presLayoutVars>
      </dgm:prSet>
      <dgm:spPr/>
    </dgm:pt>
    <dgm:pt modelId="{6BDCA7A0-7D52-44C3-B592-CF2B794A29FD}" type="pres">
      <dgm:prSet presAssocID="{7B09D13A-3E4D-453D-9B28-74388896DCAA}" presName="node" presStyleLbl="node1" presStyleIdx="0" presStyleCnt="6">
        <dgm:presLayoutVars>
          <dgm:bulletEnabled val="1"/>
        </dgm:presLayoutVars>
      </dgm:prSet>
      <dgm:spPr/>
    </dgm:pt>
    <dgm:pt modelId="{8A843603-1160-4972-9839-97633C9ECB4A}" type="pres">
      <dgm:prSet presAssocID="{3DD6AFBB-C3B6-44A8-B644-6F73CEBFE941}" presName="sibTrans" presStyleCnt="0"/>
      <dgm:spPr/>
    </dgm:pt>
    <dgm:pt modelId="{B7F5AF2B-681D-4218-811B-88A93C1B159A}" type="pres">
      <dgm:prSet presAssocID="{5FA2B05F-BF90-44E3-B493-B8A0DBA78034}" presName="node" presStyleLbl="node1" presStyleIdx="1" presStyleCnt="6">
        <dgm:presLayoutVars>
          <dgm:bulletEnabled val="1"/>
        </dgm:presLayoutVars>
      </dgm:prSet>
      <dgm:spPr/>
    </dgm:pt>
    <dgm:pt modelId="{90617F53-1C7C-485B-9F86-34DDE106E0B3}" type="pres">
      <dgm:prSet presAssocID="{0392D7C8-086A-4D02-AF24-A19B55F592B2}" presName="sibTrans" presStyleCnt="0"/>
      <dgm:spPr/>
    </dgm:pt>
    <dgm:pt modelId="{D43D68C8-14AA-47BE-BDB9-7D3F36F0799F}" type="pres">
      <dgm:prSet presAssocID="{019B82D0-52C4-4E54-8579-1363775D98C3}" presName="node" presStyleLbl="node1" presStyleIdx="2" presStyleCnt="6">
        <dgm:presLayoutVars>
          <dgm:bulletEnabled val="1"/>
        </dgm:presLayoutVars>
      </dgm:prSet>
      <dgm:spPr/>
    </dgm:pt>
    <dgm:pt modelId="{1AA2BB14-3545-4BC0-8A24-E775151CEA1E}" type="pres">
      <dgm:prSet presAssocID="{A954B9BA-B567-4BFB-A102-417D2CF9C5F4}" presName="sibTrans" presStyleCnt="0"/>
      <dgm:spPr/>
    </dgm:pt>
    <dgm:pt modelId="{4E46A6D0-AEA3-415D-A4BC-F2FD684742FE}" type="pres">
      <dgm:prSet presAssocID="{0A598725-802E-4E66-A341-9B777E40D6F4}" presName="node" presStyleLbl="node1" presStyleIdx="3" presStyleCnt="6">
        <dgm:presLayoutVars>
          <dgm:bulletEnabled val="1"/>
        </dgm:presLayoutVars>
      </dgm:prSet>
      <dgm:spPr/>
    </dgm:pt>
    <dgm:pt modelId="{DDF34819-A491-4710-8B64-E0D7DA6C9112}" type="pres">
      <dgm:prSet presAssocID="{D8A8E1A4-8221-4235-A96B-6B5690BB68F5}" presName="sibTrans" presStyleCnt="0"/>
      <dgm:spPr/>
    </dgm:pt>
    <dgm:pt modelId="{E60AA1A7-D846-407C-B0D7-09EB99EFFE7B}" type="pres">
      <dgm:prSet presAssocID="{2451AB62-85E0-40DF-85AA-3D1463322AA7}" presName="node" presStyleLbl="node1" presStyleIdx="4" presStyleCnt="6">
        <dgm:presLayoutVars>
          <dgm:bulletEnabled val="1"/>
        </dgm:presLayoutVars>
      </dgm:prSet>
      <dgm:spPr/>
    </dgm:pt>
    <dgm:pt modelId="{50C69422-8FA7-4B33-8606-9153246BE46D}" type="pres">
      <dgm:prSet presAssocID="{C3535751-5726-4450-B3A3-AFDFB181DD7C}" presName="sibTrans" presStyleCnt="0"/>
      <dgm:spPr/>
    </dgm:pt>
    <dgm:pt modelId="{1DE858B9-1E4C-48AE-BCAD-7D432692552F}" type="pres">
      <dgm:prSet presAssocID="{F654E368-E05B-4675-A46A-A8CD0A3B9AFA}" presName="node" presStyleLbl="node1" presStyleIdx="5" presStyleCnt="6">
        <dgm:presLayoutVars>
          <dgm:bulletEnabled val="1"/>
        </dgm:presLayoutVars>
      </dgm:prSet>
      <dgm:spPr/>
    </dgm:pt>
  </dgm:ptLst>
  <dgm:cxnLst>
    <dgm:cxn modelId="{6CE7B002-2049-4F39-9349-3C62C97A544C}" srcId="{CDFB702F-EE56-49F8-AE9E-6B95F5DDA83E}" destId="{5FA2B05F-BF90-44E3-B493-B8A0DBA78034}" srcOrd="1" destOrd="0" parTransId="{5416D844-A004-4031-8BF6-D51371640096}" sibTransId="{0392D7C8-086A-4D02-AF24-A19B55F592B2}"/>
    <dgm:cxn modelId="{F3963B0B-E3DA-4BB7-AE29-B39CD10C77F6}" srcId="{CDFB702F-EE56-49F8-AE9E-6B95F5DDA83E}" destId="{019B82D0-52C4-4E54-8579-1363775D98C3}" srcOrd="2" destOrd="0" parTransId="{8667F53E-9E2A-4853-9B5D-74D12FC48ACE}" sibTransId="{A954B9BA-B567-4BFB-A102-417D2CF9C5F4}"/>
    <dgm:cxn modelId="{0B401631-CEB4-4DDA-9C04-ED439D120D1C}" type="presOf" srcId="{CDFB702F-EE56-49F8-AE9E-6B95F5DDA83E}" destId="{8B023193-7B68-4122-87BB-80AB9EFD1F07}" srcOrd="0" destOrd="0" presId="urn:microsoft.com/office/officeart/2005/8/layout/default"/>
    <dgm:cxn modelId="{9E0E9437-E36B-43EB-86B2-BA1A60598CC1}" srcId="{CDFB702F-EE56-49F8-AE9E-6B95F5DDA83E}" destId="{2451AB62-85E0-40DF-85AA-3D1463322AA7}" srcOrd="4" destOrd="0" parTransId="{BE34CF1B-A544-4BA4-823B-589046313881}" sibTransId="{C3535751-5726-4450-B3A3-AFDFB181DD7C}"/>
    <dgm:cxn modelId="{AA7D724C-DBCF-4A62-B28E-A59E2AD18881}" type="presOf" srcId="{F654E368-E05B-4675-A46A-A8CD0A3B9AFA}" destId="{1DE858B9-1E4C-48AE-BCAD-7D432692552F}" srcOrd="0" destOrd="0" presId="urn:microsoft.com/office/officeart/2005/8/layout/default"/>
    <dgm:cxn modelId="{8119E14E-3265-4C65-88C2-A61A5E81B7D8}" type="presOf" srcId="{019B82D0-52C4-4E54-8579-1363775D98C3}" destId="{D43D68C8-14AA-47BE-BDB9-7D3F36F0799F}" srcOrd="0" destOrd="0" presId="urn:microsoft.com/office/officeart/2005/8/layout/default"/>
    <dgm:cxn modelId="{BD2A2574-F2EF-4EBE-84EC-D3121D91E692}" type="presOf" srcId="{7B09D13A-3E4D-453D-9B28-74388896DCAA}" destId="{6BDCA7A0-7D52-44C3-B592-CF2B794A29FD}" srcOrd="0" destOrd="0" presId="urn:microsoft.com/office/officeart/2005/8/layout/default"/>
    <dgm:cxn modelId="{3AACAD77-334D-49DD-BFA2-CD367EC00876}" type="presOf" srcId="{0A598725-802E-4E66-A341-9B777E40D6F4}" destId="{4E46A6D0-AEA3-415D-A4BC-F2FD684742FE}" srcOrd="0" destOrd="0" presId="urn:microsoft.com/office/officeart/2005/8/layout/default"/>
    <dgm:cxn modelId="{4900D97F-F645-4555-AB8E-0F132AE33215}" srcId="{CDFB702F-EE56-49F8-AE9E-6B95F5DDA83E}" destId="{7B09D13A-3E4D-453D-9B28-74388896DCAA}" srcOrd="0" destOrd="0" parTransId="{529B8368-60D8-410B-AC45-FC39055DB810}" sibTransId="{3DD6AFBB-C3B6-44A8-B644-6F73CEBFE941}"/>
    <dgm:cxn modelId="{EE6D2E99-97B2-4D5A-9819-14D3FAA92A07}" srcId="{CDFB702F-EE56-49F8-AE9E-6B95F5DDA83E}" destId="{F654E368-E05B-4675-A46A-A8CD0A3B9AFA}" srcOrd="5" destOrd="0" parTransId="{8DBDBDC8-969C-448E-B952-29263FFD094E}" sibTransId="{425ADA99-5C1E-4B79-8168-D47D5AC4811A}"/>
    <dgm:cxn modelId="{415E63C8-6C3F-442B-BD05-4AE2941C924D}" type="presOf" srcId="{2451AB62-85E0-40DF-85AA-3D1463322AA7}" destId="{E60AA1A7-D846-407C-B0D7-09EB99EFFE7B}" srcOrd="0" destOrd="0" presId="urn:microsoft.com/office/officeart/2005/8/layout/default"/>
    <dgm:cxn modelId="{1E7052E2-DF2A-415B-8870-3BD70E9B4188}" type="presOf" srcId="{5FA2B05F-BF90-44E3-B493-B8A0DBA78034}" destId="{B7F5AF2B-681D-4218-811B-88A93C1B159A}" srcOrd="0" destOrd="0" presId="urn:microsoft.com/office/officeart/2005/8/layout/default"/>
    <dgm:cxn modelId="{32399FF5-D349-4F32-B892-1C3B6A0FCB63}" srcId="{CDFB702F-EE56-49F8-AE9E-6B95F5DDA83E}" destId="{0A598725-802E-4E66-A341-9B777E40D6F4}" srcOrd="3" destOrd="0" parTransId="{B0945D3B-7CBB-4892-B09B-438D96707C74}" sibTransId="{D8A8E1A4-8221-4235-A96B-6B5690BB68F5}"/>
    <dgm:cxn modelId="{213BCFE5-5967-4A72-8902-9DC07B45FAF7}" type="presParOf" srcId="{8B023193-7B68-4122-87BB-80AB9EFD1F07}" destId="{6BDCA7A0-7D52-44C3-B592-CF2B794A29FD}" srcOrd="0" destOrd="0" presId="urn:microsoft.com/office/officeart/2005/8/layout/default"/>
    <dgm:cxn modelId="{63E29097-4A11-4C92-B0CB-D3B951E0C9CA}" type="presParOf" srcId="{8B023193-7B68-4122-87BB-80AB9EFD1F07}" destId="{8A843603-1160-4972-9839-97633C9ECB4A}" srcOrd="1" destOrd="0" presId="urn:microsoft.com/office/officeart/2005/8/layout/default"/>
    <dgm:cxn modelId="{E400D2C1-6AEB-4FBE-9081-B55761256093}" type="presParOf" srcId="{8B023193-7B68-4122-87BB-80AB9EFD1F07}" destId="{B7F5AF2B-681D-4218-811B-88A93C1B159A}" srcOrd="2" destOrd="0" presId="urn:microsoft.com/office/officeart/2005/8/layout/default"/>
    <dgm:cxn modelId="{AED04095-10E8-498F-B9E7-778DC2874960}" type="presParOf" srcId="{8B023193-7B68-4122-87BB-80AB9EFD1F07}" destId="{90617F53-1C7C-485B-9F86-34DDE106E0B3}" srcOrd="3" destOrd="0" presId="urn:microsoft.com/office/officeart/2005/8/layout/default"/>
    <dgm:cxn modelId="{3F4985CD-EE52-410E-B0B7-649E67A8D2CA}" type="presParOf" srcId="{8B023193-7B68-4122-87BB-80AB9EFD1F07}" destId="{D43D68C8-14AA-47BE-BDB9-7D3F36F0799F}" srcOrd="4" destOrd="0" presId="urn:microsoft.com/office/officeart/2005/8/layout/default"/>
    <dgm:cxn modelId="{B839D823-8AFA-4C36-BE6B-F5F0F972FD65}" type="presParOf" srcId="{8B023193-7B68-4122-87BB-80AB9EFD1F07}" destId="{1AA2BB14-3545-4BC0-8A24-E775151CEA1E}" srcOrd="5" destOrd="0" presId="urn:microsoft.com/office/officeart/2005/8/layout/default"/>
    <dgm:cxn modelId="{D7EA3B93-1F48-42FF-A603-0FF2949CE4CB}" type="presParOf" srcId="{8B023193-7B68-4122-87BB-80AB9EFD1F07}" destId="{4E46A6D0-AEA3-415D-A4BC-F2FD684742FE}" srcOrd="6" destOrd="0" presId="urn:microsoft.com/office/officeart/2005/8/layout/default"/>
    <dgm:cxn modelId="{5AAC8DD3-E307-424D-A2FD-BC767E11A72A}" type="presParOf" srcId="{8B023193-7B68-4122-87BB-80AB9EFD1F07}" destId="{DDF34819-A491-4710-8B64-E0D7DA6C9112}" srcOrd="7" destOrd="0" presId="urn:microsoft.com/office/officeart/2005/8/layout/default"/>
    <dgm:cxn modelId="{25E32103-C118-4C4F-B43E-806D8EEFDDB2}" type="presParOf" srcId="{8B023193-7B68-4122-87BB-80AB9EFD1F07}" destId="{E60AA1A7-D846-407C-B0D7-09EB99EFFE7B}" srcOrd="8" destOrd="0" presId="urn:microsoft.com/office/officeart/2005/8/layout/default"/>
    <dgm:cxn modelId="{9CC8B057-1AE1-4EFC-828E-C1F5EDE1ABDA}" type="presParOf" srcId="{8B023193-7B68-4122-87BB-80AB9EFD1F07}" destId="{50C69422-8FA7-4B33-8606-9153246BE46D}" srcOrd="9" destOrd="0" presId="urn:microsoft.com/office/officeart/2005/8/layout/default"/>
    <dgm:cxn modelId="{E2675CAA-15B2-44D1-952F-2232DECF5C98}" type="presParOf" srcId="{8B023193-7B68-4122-87BB-80AB9EFD1F07}" destId="{1DE858B9-1E4C-48AE-BCAD-7D432692552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FB702F-EE56-49F8-AE9E-6B95F5DDA83E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NL"/>
        </a:p>
      </dgm:t>
    </dgm:pt>
    <dgm:pt modelId="{7B09D13A-3E4D-453D-9B28-74388896DCAA}">
      <dgm:prSet/>
      <dgm:spPr/>
      <dgm:t>
        <a:bodyPr/>
        <a:lstStyle/>
        <a:p>
          <a:r>
            <a:rPr lang="nl-BE" dirty="0"/>
            <a:t>Christus: Eersteling van de opstanding</a:t>
          </a:r>
          <a:endParaRPr lang="nl-NL" dirty="0"/>
        </a:p>
      </dgm:t>
    </dgm:pt>
    <dgm:pt modelId="{529B8368-60D8-410B-AC45-FC39055DB810}" type="parTrans" cxnId="{4900D97F-F645-4555-AB8E-0F132AE33215}">
      <dgm:prSet/>
      <dgm:spPr/>
      <dgm:t>
        <a:bodyPr/>
        <a:lstStyle/>
        <a:p>
          <a:endParaRPr lang="nl-NL"/>
        </a:p>
      </dgm:t>
    </dgm:pt>
    <dgm:pt modelId="{3DD6AFBB-C3B6-44A8-B644-6F73CEBFE941}" type="sibTrans" cxnId="{4900D97F-F645-4555-AB8E-0F132AE33215}">
      <dgm:prSet/>
      <dgm:spPr/>
      <dgm:t>
        <a:bodyPr/>
        <a:lstStyle/>
        <a:p>
          <a:endParaRPr lang="nl-NL"/>
        </a:p>
      </dgm:t>
    </dgm:pt>
    <dgm:pt modelId="{C91B9197-7E88-4C61-A828-E2D3498DAF28}">
      <dgm:prSet/>
      <dgm:spPr/>
      <dgm:t>
        <a:bodyPr/>
        <a:lstStyle/>
        <a:p>
          <a:r>
            <a:rPr lang="nl-BE" dirty="0"/>
            <a:t>Rechtvaardigen bij de komst</a:t>
          </a:r>
          <a:endParaRPr lang="nl-NL" dirty="0"/>
        </a:p>
      </dgm:t>
    </dgm:pt>
    <dgm:pt modelId="{948204BF-A0AD-4665-B879-49ECBD0AB924}" type="parTrans" cxnId="{7E8F2A7B-1BB5-4646-AF08-8BE342DDAE53}">
      <dgm:prSet/>
      <dgm:spPr/>
      <dgm:t>
        <a:bodyPr/>
        <a:lstStyle/>
        <a:p>
          <a:endParaRPr lang="nl-NL"/>
        </a:p>
      </dgm:t>
    </dgm:pt>
    <dgm:pt modelId="{0AA66545-4725-4C4D-923F-096518D39E4F}" type="sibTrans" cxnId="{7E8F2A7B-1BB5-4646-AF08-8BE342DDAE53}">
      <dgm:prSet/>
      <dgm:spPr/>
      <dgm:t>
        <a:bodyPr/>
        <a:lstStyle/>
        <a:p>
          <a:endParaRPr lang="nl-NL"/>
        </a:p>
      </dgm:t>
    </dgm:pt>
    <dgm:pt modelId="{F538F0BA-176A-47ED-BB7F-63B6A524DDDA}">
      <dgm:prSet/>
      <dgm:spPr/>
      <dgm:t>
        <a:bodyPr/>
        <a:lstStyle/>
        <a:p>
          <a:r>
            <a:rPr lang="nl-BE" dirty="0"/>
            <a:t>Rest vóór witte troon (Op20)</a:t>
          </a:r>
          <a:endParaRPr lang="nl-NL" dirty="0"/>
        </a:p>
      </dgm:t>
    </dgm:pt>
    <dgm:pt modelId="{CA079DB9-000F-471C-8B31-67046724862B}" type="parTrans" cxnId="{483701EC-A39D-45DA-B43B-D644E5693CB5}">
      <dgm:prSet/>
      <dgm:spPr/>
      <dgm:t>
        <a:bodyPr/>
        <a:lstStyle/>
        <a:p>
          <a:endParaRPr lang="nl-NL"/>
        </a:p>
      </dgm:t>
    </dgm:pt>
    <dgm:pt modelId="{163116D1-4598-4D88-82D7-EF7F9AEABBE9}" type="sibTrans" cxnId="{483701EC-A39D-45DA-B43B-D644E5693CB5}">
      <dgm:prSet/>
      <dgm:spPr/>
      <dgm:t>
        <a:bodyPr/>
        <a:lstStyle/>
        <a:p>
          <a:endParaRPr lang="nl-NL"/>
        </a:p>
      </dgm:t>
    </dgm:pt>
    <dgm:pt modelId="{8B023193-7B68-4122-87BB-80AB9EFD1F07}" type="pres">
      <dgm:prSet presAssocID="{CDFB702F-EE56-49F8-AE9E-6B95F5DDA83E}" presName="diagram" presStyleCnt="0">
        <dgm:presLayoutVars>
          <dgm:dir/>
          <dgm:resizeHandles val="exact"/>
        </dgm:presLayoutVars>
      </dgm:prSet>
      <dgm:spPr/>
    </dgm:pt>
    <dgm:pt modelId="{6BDCA7A0-7D52-44C3-B592-CF2B794A29FD}" type="pres">
      <dgm:prSet presAssocID="{7B09D13A-3E4D-453D-9B28-74388896DCAA}" presName="node" presStyleLbl="node1" presStyleIdx="0" presStyleCnt="3">
        <dgm:presLayoutVars>
          <dgm:bulletEnabled val="1"/>
        </dgm:presLayoutVars>
      </dgm:prSet>
      <dgm:spPr/>
    </dgm:pt>
    <dgm:pt modelId="{8A843603-1160-4972-9839-97633C9ECB4A}" type="pres">
      <dgm:prSet presAssocID="{3DD6AFBB-C3B6-44A8-B644-6F73CEBFE941}" presName="sibTrans" presStyleCnt="0"/>
      <dgm:spPr/>
    </dgm:pt>
    <dgm:pt modelId="{F82EE9EA-DD80-4189-ADD8-7BA279C73FFA}" type="pres">
      <dgm:prSet presAssocID="{C91B9197-7E88-4C61-A828-E2D3498DAF28}" presName="node" presStyleLbl="node1" presStyleIdx="1" presStyleCnt="3">
        <dgm:presLayoutVars>
          <dgm:bulletEnabled val="1"/>
        </dgm:presLayoutVars>
      </dgm:prSet>
      <dgm:spPr/>
    </dgm:pt>
    <dgm:pt modelId="{C5728670-750D-4DF1-9A68-ABF50D1AC40E}" type="pres">
      <dgm:prSet presAssocID="{0AA66545-4725-4C4D-923F-096518D39E4F}" presName="sibTrans" presStyleCnt="0"/>
      <dgm:spPr/>
    </dgm:pt>
    <dgm:pt modelId="{C1E6F25B-C77B-45A0-83C0-43C92328F064}" type="pres">
      <dgm:prSet presAssocID="{F538F0BA-176A-47ED-BB7F-63B6A524DDDA}" presName="node" presStyleLbl="node1" presStyleIdx="2" presStyleCnt="3">
        <dgm:presLayoutVars>
          <dgm:bulletEnabled val="1"/>
        </dgm:presLayoutVars>
      </dgm:prSet>
      <dgm:spPr/>
    </dgm:pt>
  </dgm:ptLst>
  <dgm:cxnLst>
    <dgm:cxn modelId="{5E24142C-6AAB-4D9D-83E2-FF07D4FC225A}" type="presOf" srcId="{F538F0BA-176A-47ED-BB7F-63B6A524DDDA}" destId="{C1E6F25B-C77B-45A0-83C0-43C92328F064}" srcOrd="0" destOrd="0" presId="urn:microsoft.com/office/officeart/2005/8/layout/default"/>
    <dgm:cxn modelId="{0B401631-CEB4-4DDA-9C04-ED439D120D1C}" type="presOf" srcId="{CDFB702F-EE56-49F8-AE9E-6B95F5DDA83E}" destId="{8B023193-7B68-4122-87BB-80AB9EFD1F07}" srcOrd="0" destOrd="0" presId="urn:microsoft.com/office/officeart/2005/8/layout/default"/>
    <dgm:cxn modelId="{BD2A2574-F2EF-4EBE-84EC-D3121D91E692}" type="presOf" srcId="{7B09D13A-3E4D-453D-9B28-74388896DCAA}" destId="{6BDCA7A0-7D52-44C3-B592-CF2B794A29FD}" srcOrd="0" destOrd="0" presId="urn:microsoft.com/office/officeart/2005/8/layout/default"/>
    <dgm:cxn modelId="{7E8F2A7B-1BB5-4646-AF08-8BE342DDAE53}" srcId="{CDFB702F-EE56-49F8-AE9E-6B95F5DDA83E}" destId="{C91B9197-7E88-4C61-A828-E2D3498DAF28}" srcOrd="1" destOrd="0" parTransId="{948204BF-A0AD-4665-B879-49ECBD0AB924}" sibTransId="{0AA66545-4725-4C4D-923F-096518D39E4F}"/>
    <dgm:cxn modelId="{4900D97F-F645-4555-AB8E-0F132AE33215}" srcId="{CDFB702F-EE56-49F8-AE9E-6B95F5DDA83E}" destId="{7B09D13A-3E4D-453D-9B28-74388896DCAA}" srcOrd="0" destOrd="0" parTransId="{529B8368-60D8-410B-AC45-FC39055DB810}" sibTransId="{3DD6AFBB-C3B6-44A8-B644-6F73CEBFE941}"/>
    <dgm:cxn modelId="{916BAECA-87E2-46FD-A9C4-228E4027FD2D}" type="presOf" srcId="{C91B9197-7E88-4C61-A828-E2D3498DAF28}" destId="{F82EE9EA-DD80-4189-ADD8-7BA279C73FFA}" srcOrd="0" destOrd="0" presId="urn:microsoft.com/office/officeart/2005/8/layout/default"/>
    <dgm:cxn modelId="{483701EC-A39D-45DA-B43B-D644E5693CB5}" srcId="{CDFB702F-EE56-49F8-AE9E-6B95F5DDA83E}" destId="{F538F0BA-176A-47ED-BB7F-63B6A524DDDA}" srcOrd="2" destOrd="0" parTransId="{CA079DB9-000F-471C-8B31-67046724862B}" sibTransId="{163116D1-4598-4D88-82D7-EF7F9AEABBE9}"/>
    <dgm:cxn modelId="{213BCFE5-5967-4A72-8902-9DC07B45FAF7}" type="presParOf" srcId="{8B023193-7B68-4122-87BB-80AB9EFD1F07}" destId="{6BDCA7A0-7D52-44C3-B592-CF2B794A29FD}" srcOrd="0" destOrd="0" presId="urn:microsoft.com/office/officeart/2005/8/layout/default"/>
    <dgm:cxn modelId="{63E29097-4A11-4C92-B0CB-D3B951E0C9CA}" type="presParOf" srcId="{8B023193-7B68-4122-87BB-80AB9EFD1F07}" destId="{8A843603-1160-4972-9839-97633C9ECB4A}" srcOrd="1" destOrd="0" presId="urn:microsoft.com/office/officeart/2005/8/layout/default"/>
    <dgm:cxn modelId="{8B0CE513-D070-4696-86D8-1162C4BA05A8}" type="presParOf" srcId="{8B023193-7B68-4122-87BB-80AB9EFD1F07}" destId="{F82EE9EA-DD80-4189-ADD8-7BA279C73FFA}" srcOrd="2" destOrd="0" presId="urn:microsoft.com/office/officeart/2005/8/layout/default"/>
    <dgm:cxn modelId="{48F834E6-7D29-4449-A561-CFFE94A58251}" type="presParOf" srcId="{8B023193-7B68-4122-87BB-80AB9EFD1F07}" destId="{C5728670-750D-4DF1-9A68-ABF50D1AC40E}" srcOrd="3" destOrd="0" presId="urn:microsoft.com/office/officeart/2005/8/layout/default"/>
    <dgm:cxn modelId="{E9E63B5B-2679-434F-BFDD-0DC1869DC847}" type="presParOf" srcId="{8B023193-7B68-4122-87BB-80AB9EFD1F07}" destId="{C1E6F25B-C77B-45A0-83C0-43C92328F064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33246-F9D6-413A-9EFB-E256A131D4D7}">
      <dsp:nvSpPr>
        <dsp:cNvPr id="0" name=""/>
        <dsp:cNvSpPr/>
      </dsp:nvSpPr>
      <dsp:spPr>
        <a:xfrm>
          <a:off x="1240" y="0"/>
          <a:ext cx="2418457" cy="1320661"/>
        </a:xfrm>
        <a:prstGeom prst="homePlate">
          <a:avLst>
            <a:gd name="adj" fmla="val 2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18" tIns="43180" rIns="341271" bIns="4318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Nu</a:t>
          </a:r>
          <a:endParaRPr lang="nl-NL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Tijd van de volken</a:t>
          </a:r>
          <a:endParaRPr lang="nl-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Israël &lt; 10% trouw</a:t>
          </a:r>
          <a:endParaRPr lang="nl-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Lo-</a:t>
          </a:r>
          <a:r>
            <a:rPr lang="nl-BE" sz="1300" kern="1200" dirty="0" err="1"/>
            <a:t>Ammi</a:t>
          </a:r>
          <a:endParaRPr lang="nl-NL" sz="1300" kern="1200" dirty="0"/>
        </a:p>
      </dsp:txBody>
      <dsp:txXfrm>
        <a:off x="1240" y="0"/>
        <a:ext cx="2253374" cy="1320661"/>
      </dsp:txXfrm>
    </dsp:sp>
    <dsp:sp modelId="{53FAE7F5-86C8-4935-9B08-F49E6D827F20}">
      <dsp:nvSpPr>
        <dsp:cNvPr id="0" name=""/>
        <dsp:cNvSpPr/>
      </dsp:nvSpPr>
      <dsp:spPr>
        <a:xfrm>
          <a:off x="1936005" y="0"/>
          <a:ext cx="2418457" cy="1320661"/>
        </a:xfrm>
        <a:prstGeom prst="chevron">
          <a:avLst>
            <a:gd name="adj" fmla="val 25000"/>
          </a:avLst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18" tIns="43180" rIns="85318" bIns="4318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…</a:t>
          </a:r>
          <a:endParaRPr lang="nl-NL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Assyrië (noorden) strijd tegen Egypte (zuiden)</a:t>
          </a:r>
          <a:endParaRPr lang="nl-NL" sz="1300" kern="1200" dirty="0"/>
        </a:p>
      </dsp:txBody>
      <dsp:txXfrm>
        <a:off x="2266170" y="0"/>
        <a:ext cx="1758127" cy="1320661"/>
      </dsp:txXfrm>
    </dsp:sp>
    <dsp:sp modelId="{92642320-9EDB-4B36-8E3F-C345BEC7BBBA}">
      <dsp:nvSpPr>
        <dsp:cNvPr id="0" name=""/>
        <dsp:cNvSpPr/>
      </dsp:nvSpPr>
      <dsp:spPr>
        <a:xfrm>
          <a:off x="3870771" y="0"/>
          <a:ext cx="2418457" cy="1320661"/>
        </a:xfrm>
        <a:prstGeom prst="chevron">
          <a:avLst>
            <a:gd name="adj" fmla="val 25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18" tIns="43180" rIns="85318" bIns="4318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Laatste jaarweek</a:t>
          </a:r>
          <a:br>
            <a:rPr lang="nl-BE" sz="1700" kern="1200" dirty="0"/>
          </a:br>
          <a:r>
            <a:rPr lang="nl-BE" sz="1700" kern="1200" dirty="0"/>
            <a:t>2x3½ jaar</a:t>
          </a:r>
          <a:endParaRPr lang="nl-NL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Israël erkent </a:t>
          </a:r>
          <a:r>
            <a:rPr lang="nl-BE" sz="1300" kern="1200" dirty="0" err="1"/>
            <a:t>zeebeest</a:t>
          </a:r>
          <a:endParaRPr lang="nl-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Israël zalft landbeest</a:t>
          </a:r>
          <a:endParaRPr lang="nl-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Tempel misbruikt</a:t>
          </a:r>
          <a:endParaRPr lang="nl-NL" sz="1300" kern="1200" dirty="0"/>
        </a:p>
      </dsp:txBody>
      <dsp:txXfrm>
        <a:off x="4200936" y="0"/>
        <a:ext cx="1758127" cy="1320661"/>
      </dsp:txXfrm>
    </dsp:sp>
    <dsp:sp modelId="{AC50EE73-9323-4E62-A96C-F85F35C23158}">
      <dsp:nvSpPr>
        <dsp:cNvPr id="0" name=""/>
        <dsp:cNvSpPr/>
      </dsp:nvSpPr>
      <dsp:spPr>
        <a:xfrm>
          <a:off x="5805537" y="0"/>
          <a:ext cx="2418457" cy="1320661"/>
        </a:xfrm>
        <a:prstGeom prst="chevron">
          <a:avLst>
            <a:gd name="adj" fmla="val 25000"/>
          </a:avLst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18" tIns="43180" rIns="85318" bIns="4318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Vrederijk</a:t>
          </a:r>
          <a:endParaRPr lang="nl-NL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Israël 100% trouw</a:t>
          </a:r>
          <a:endParaRPr lang="nl-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/>
            <a:t>Tempel vernieuwd</a:t>
          </a:r>
          <a:endParaRPr lang="nl-NL" sz="1300" kern="1200" dirty="0"/>
        </a:p>
      </dsp:txBody>
      <dsp:txXfrm>
        <a:off x="6135702" y="0"/>
        <a:ext cx="1758127" cy="1320661"/>
      </dsp:txXfrm>
    </dsp:sp>
    <dsp:sp modelId="{78C268FD-8F27-467E-9E3C-C6447A21D830}">
      <dsp:nvSpPr>
        <dsp:cNvPr id="0" name=""/>
        <dsp:cNvSpPr/>
      </dsp:nvSpPr>
      <dsp:spPr>
        <a:xfrm>
          <a:off x="7740302" y="0"/>
          <a:ext cx="2418457" cy="1320661"/>
        </a:xfrm>
        <a:prstGeom prst="chevron">
          <a:avLst>
            <a:gd name="adj" fmla="val 25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18" tIns="43180" rIns="85318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Nieuwe hemel en aarde</a:t>
          </a:r>
          <a:endParaRPr lang="nl-NL" sz="1700" kern="1200" dirty="0"/>
        </a:p>
      </dsp:txBody>
      <dsp:txXfrm>
        <a:off x="8070467" y="0"/>
        <a:ext cx="1758127" cy="13206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CA7A0-7D52-44C3-B592-CF2B794A29FD}">
      <dsp:nvSpPr>
        <dsp:cNvPr id="0" name=""/>
        <dsp:cNvSpPr/>
      </dsp:nvSpPr>
      <dsp:spPr>
        <a:xfrm>
          <a:off x="0" y="560447"/>
          <a:ext cx="1630357" cy="97821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Kruis: Oordeel over zonde</a:t>
          </a:r>
          <a:endParaRPr lang="nl-NL" sz="1700" kern="1200" dirty="0"/>
        </a:p>
      </dsp:txBody>
      <dsp:txXfrm>
        <a:off x="0" y="560447"/>
        <a:ext cx="1630357" cy="978214"/>
      </dsp:txXfrm>
    </dsp:sp>
    <dsp:sp modelId="{B7F5AF2B-681D-4218-811B-88A93C1B159A}">
      <dsp:nvSpPr>
        <dsp:cNvPr id="0" name=""/>
        <dsp:cNvSpPr/>
      </dsp:nvSpPr>
      <dsp:spPr>
        <a:xfrm>
          <a:off x="1793393" y="560447"/>
          <a:ext cx="1630357" cy="97821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Beoordeling gemeente (2Kor.5:10).</a:t>
          </a:r>
          <a:endParaRPr lang="nl-NL" sz="1700" kern="1200" dirty="0"/>
        </a:p>
      </dsp:txBody>
      <dsp:txXfrm>
        <a:off x="1793393" y="560447"/>
        <a:ext cx="1630357" cy="978214"/>
      </dsp:txXfrm>
    </dsp:sp>
    <dsp:sp modelId="{D43D68C8-14AA-47BE-BDB9-7D3F36F0799F}">
      <dsp:nvSpPr>
        <dsp:cNvPr id="0" name=""/>
        <dsp:cNvSpPr/>
      </dsp:nvSpPr>
      <dsp:spPr>
        <a:xfrm>
          <a:off x="3586786" y="560447"/>
          <a:ext cx="1630357" cy="97821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Oordeel Israëls nabije volken (Joël 4).</a:t>
          </a:r>
          <a:endParaRPr lang="nl-NL" sz="1700" kern="1200" dirty="0"/>
        </a:p>
      </dsp:txBody>
      <dsp:txXfrm>
        <a:off x="3586786" y="560447"/>
        <a:ext cx="1630357" cy="978214"/>
      </dsp:txXfrm>
    </dsp:sp>
    <dsp:sp modelId="{4E46A6D0-AEA3-415D-A4BC-F2FD684742FE}">
      <dsp:nvSpPr>
        <dsp:cNvPr id="0" name=""/>
        <dsp:cNvSpPr/>
      </dsp:nvSpPr>
      <dsp:spPr>
        <a:xfrm>
          <a:off x="0" y="1701697"/>
          <a:ext cx="1630357" cy="97821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Oordeel schapen en bokken (Mat.25:31).</a:t>
          </a:r>
          <a:endParaRPr lang="nl-NL" sz="1700" kern="1200" dirty="0"/>
        </a:p>
      </dsp:txBody>
      <dsp:txXfrm>
        <a:off x="0" y="1701697"/>
        <a:ext cx="1630357" cy="978214"/>
      </dsp:txXfrm>
    </dsp:sp>
    <dsp:sp modelId="{E60AA1A7-D846-407C-B0D7-09EB99EFFE7B}">
      <dsp:nvSpPr>
        <dsp:cNvPr id="0" name=""/>
        <dsp:cNvSpPr/>
      </dsp:nvSpPr>
      <dsp:spPr>
        <a:xfrm>
          <a:off x="1793393" y="1701697"/>
          <a:ext cx="1630357" cy="97821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Oordeel over Israël (Eze.20:33-38; Mat.19:28).</a:t>
          </a:r>
          <a:endParaRPr lang="nl-NL" sz="1700" kern="1200" dirty="0"/>
        </a:p>
      </dsp:txBody>
      <dsp:txXfrm>
        <a:off x="1793393" y="1701697"/>
        <a:ext cx="1630357" cy="978214"/>
      </dsp:txXfrm>
    </dsp:sp>
    <dsp:sp modelId="{1DE858B9-1E4C-48AE-BCAD-7D432692552F}">
      <dsp:nvSpPr>
        <dsp:cNvPr id="0" name=""/>
        <dsp:cNvSpPr/>
      </dsp:nvSpPr>
      <dsp:spPr>
        <a:xfrm>
          <a:off x="3586786" y="1701697"/>
          <a:ext cx="1630357" cy="97821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Oordeel witte troon (Op.20:11).</a:t>
          </a:r>
          <a:endParaRPr lang="nl-NL" sz="1700" kern="1200" dirty="0"/>
        </a:p>
      </dsp:txBody>
      <dsp:txXfrm>
        <a:off x="3586786" y="1701697"/>
        <a:ext cx="1630357" cy="9782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CA7A0-7D52-44C3-B592-CF2B794A29FD}">
      <dsp:nvSpPr>
        <dsp:cNvPr id="0" name=""/>
        <dsp:cNvSpPr/>
      </dsp:nvSpPr>
      <dsp:spPr>
        <a:xfrm>
          <a:off x="187841" y="280"/>
          <a:ext cx="1844185" cy="11065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Christus: Eersteling van de opstanding</a:t>
          </a:r>
          <a:endParaRPr lang="nl-NL" sz="2100" kern="1200" dirty="0"/>
        </a:p>
      </dsp:txBody>
      <dsp:txXfrm>
        <a:off x="187841" y="280"/>
        <a:ext cx="1844185" cy="1106511"/>
      </dsp:txXfrm>
    </dsp:sp>
    <dsp:sp modelId="{F82EE9EA-DD80-4189-ADD8-7BA279C73FFA}">
      <dsp:nvSpPr>
        <dsp:cNvPr id="0" name=""/>
        <dsp:cNvSpPr/>
      </dsp:nvSpPr>
      <dsp:spPr>
        <a:xfrm>
          <a:off x="2216445" y="280"/>
          <a:ext cx="1844185" cy="11065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Rechtvaardigen bij de komst</a:t>
          </a:r>
          <a:endParaRPr lang="nl-NL" sz="2100" kern="1200" dirty="0"/>
        </a:p>
      </dsp:txBody>
      <dsp:txXfrm>
        <a:off x="2216445" y="280"/>
        <a:ext cx="1844185" cy="1106511"/>
      </dsp:txXfrm>
    </dsp:sp>
    <dsp:sp modelId="{C1E6F25B-C77B-45A0-83C0-43C92328F064}">
      <dsp:nvSpPr>
        <dsp:cNvPr id="0" name=""/>
        <dsp:cNvSpPr/>
      </dsp:nvSpPr>
      <dsp:spPr>
        <a:xfrm>
          <a:off x="1202143" y="1291210"/>
          <a:ext cx="1844185" cy="11065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Rest vóór witte troon (Op20)</a:t>
          </a:r>
          <a:endParaRPr lang="nl-NL" sz="2100" kern="1200" dirty="0"/>
        </a:p>
      </dsp:txBody>
      <dsp:txXfrm>
        <a:off x="1202143" y="1291210"/>
        <a:ext cx="1844185" cy="11065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92175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167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101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631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1946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4709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0235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091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160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7729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563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494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301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57459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06217" y="607220"/>
            <a:ext cx="4154011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300" dirty="0"/>
              <a:t>Opstanding van leven of dood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06217" y="3393370"/>
            <a:ext cx="4154011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FF22810-621A-A52E-53BD-825A871285F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5002411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3">
            <a:extLst>
              <a:ext uri="{FF2B5EF4-FFF2-40B4-BE49-F238E27FC236}">
                <a16:creationId xmlns:a16="http://schemas.microsoft.com/office/drawing/2014/main" id="{04FD428E-A2D8-CF45-1D18-1BD4A1D9D0AF}"/>
              </a:ext>
            </a:extLst>
          </p:cNvPr>
          <p:cNvGraphicFramePr>
            <a:graphicFrameLocks/>
          </p:cNvGraphicFramePr>
          <p:nvPr/>
        </p:nvGraphicFramePr>
        <p:xfrm>
          <a:off x="0" y="4369668"/>
          <a:ext cx="10160000" cy="1320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Bijschrift: pijl-omlaag 2">
            <a:extLst>
              <a:ext uri="{FF2B5EF4-FFF2-40B4-BE49-F238E27FC236}">
                <a16:creationId xmlns:a16="http://schemas.microsoft.com/office/drawing/2014/main" id="{E4F5F47A-C8F7-D93C-9314-F88C1C214378}"/>
              </a:ext>
            </a:extLst>
          </p:cNvPr>
          <p:cNvSpPr/>
          <p:nvPr/>
        </p:nvSpPr>
        <p:spPr>
          <a:xfrm>
            <a:off x="5335081" y="3361556"/>
            <a:ext cx="936104" cy="1008112"/>
          </a:xfrm>
          <a:prstGeom prst="downArrow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nl-BE" sz="1600" dirty="0"/>
              <a:t>Joël 4</a:t>
            </a:r>
          </a:p>
          <a:p>
            <a:pPr algn="ctr"/>
            <a:r>
              <a:rPr lang="nl-BE" sz="1600" dirty="0"/>
              <a:t>Mat.19</a:t>
            </a:r>
          </a:p>
          <a:p>
            <a:pPr algn="ctr"/>
            <a:r>
              <a:rPr lang="nl-BE" sz="1600" dirty="0"/>
              <a:t>Mat.25</a:t>
            </a:r>
          </a:p>
        </p:txBody>
      </p:sp>
      <p:graphicFrame>
        <p:nvGraphicFramePr>
          <p:cNvPr id="10" name="Tijdelijke aanduiding voor inhoud 3">
            <a:extLst>
              <a:ext uri="{FF2B5EF4-FFF2-40B4-BE49-F238E27FC236}">
                <a16:creationId xmlns:a16="http://schemas.microsoft.com/office/drawing/2014/main" id="{437CB40E-012A-2511-5D27-5324236AAF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8867401"/>
              </p:ext>
            </p:extLst>
          </p:nvPr>
        </p:nvGraphicFramePr>
        <p:xfrm>
          <a:off x="255465" y="111431"/>
          <a:ext cx="5217144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Bijschrift: pijl-omlaag 5">
            <a:extLst>
              <a:ext uri="{FF2B5EF4-FFF2-40B4-BE49-F238E27FC236}">
                <a16:creationId xmlns:a16="http://schemas.microsoft.com/office/drawing/2014/main" id="{F4381AD1-90C2-EFFF-DF7A-FFEF90F547E3}"/>
              </a:ext>
            </a:extLst>
          </p:cNvPr>
          <p:cNvSpPr/>
          <p:nvPr/>
        </p:nvSpPr>
        <p:spPr>
          <a:xfrm>
            <a:off x="7384256" y="3649588"/>
            <a:ext cx="720080" cy="720080"/>
          </a:xfrm>
          <a:prstGeom prst="downArrow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nl-BE" dirty="0"/>
              <a:t>Op.20</a:t>
            </a:r>
          </a:p>
        </p:txBody>
      </p:sp>
      <p:graphicFrame>
        <p:nvGraphicFramePr>
          <p:cNvPr id="8" name="Tijdelijke aanduiding voor inhoud 3">
            <a:extLst>
              <a:ext uri="{FF2B5EF4-FFF2-40B4-BE49-F238E27FC236}">
                <a16:creationId xmlns:a16="http://schemas.microsoft.com/office/drawing/2014/main" id="{75CA038F-AB86-0210-5202-5F16957D92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4951395"/>
              </p:ext>
            </p:extLst>
          </p:nvPr>
        </p:nvGraphicFramePr>
        <p:xfrm>
          <a:off x="5800081" y="646228"/>
          <a:ext cx="4248472" cy="2398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3" name="Titel 1">
            <a:extLst>
              <a:ext uri="{FF2B5EF4-FFF2-40B4-BE49-F238E27FC236}">
                <a16:creationId xmlns:a16="http://schemas.microsoft.com/office/drawing/2014/main" id="{1E88F15B-0FFC-50A1-E597-F2A126000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457" y="109224"/>
            <a:ext cx="8763000" cy="537005"/>
          </a:xfrm>
        </p:spPr>
        <p:txBody>
          <a:bodyPr>
            <a:normAutofit fontScale="90000"/>
          </a:bodyPr>
          <a:lstStyle/>
          <a:p>
            <a:r>
              <a:rPr lang="nl-BE" dirty="0"/>
              <a:t>Oordelen</a:t>
            </a:r>
            <a:endParaRPr lang="nl-NL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4690A666-99CE-6693-C313-6E8175406F3F}"/>
              </a:ext>
            </a:extLst>
          </p:cNvPr>
          <p:cNvSpPr txBox="1">
            <a:spLocks/>
          </p:cNvSpPr>
          <p:nvPr/>
        </p:nvSpPr>
        <p:spPr>
          <a:xfrm>
            <a:off x="5872088" y="103036"/>
            <a:ext cx="8763000" cy="5370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7619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/>
              <a:t>Opstandingen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8399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1342</TotalTime>
  <Words>138</Words>
  <Application>Microsoft Office PowerPoint</Application>
  <PresentationFormat>Aangepast</PresentationFormat>
  <Paragraphs>32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2013 - 2022 Thema</vt:lpstr>
      <vt:lpstr>Opstanding van leven of dood</vt:lpstr>
      <vt:lpstr>Oordelen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108</cp:revision>
  <dcterms:created xsi:type="dcterms:W3CDTF">2019-09-04T13:46:42Z</dcterms:created>
  <dcterms:modified xsi:type="dcterms:W3CDTF">2025-10-13T15:48:35Z</dcterms:modified>
</cp:coreProperties>
</file>